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/>
          <a:lstStyle/>
          <a:p>
            <a:r>
              <a:rPr lang="ar-IQ" b="1" dirty="0" smtClean="0"/>
              <a:t>معاملات </a:t>
            </a:r>
            <a:r>
              <a:rPr lang="ar-IQ" b="1" dirty="0" err="1" smtClean="0"/>
              <a:t>التمور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215370" cy="5143512"/>
          </a:xfrm>
        </p:spPr>
        <p:txBody>
          <a:bodyPr>
            <a:normAutofit/>
          </a:bodyPr>
          <a:lstStyle/>
          <a:p>
            <a:pPr algn="r"/>
            <a:r>
              <a:rPr lang="ar-IQ" b="1" dirty="0" err="1" smtClean="0">
                <a:solidFill>
                  <a:schemeClr val="tx1"/>
                </a:solidFill>
              </a:rPr>
              <a:t>اولا</a:t>
            </a:r>
            <a:r>
              <a:rPr lang="ar-IQ" b="1" dirty="0" smtClean="0">
                <a:solidFill>
                  <a:schemeClr val="tx1"/>
                </a:solidFill>
              </a:rPr>
              <a:t>: عملية </a:t>
            </a:r>
            <a:r>
              <a:rPr lang="ar-IQ" b="1" dirty="0" err="1" smtClean="0">
                <a:solidFill>
                  <a:schemeClr val="tx1"/>
                </a:solidFill>
              </a:rPr>
              <a:t>الانضاج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Ripening </a:t>
            </a:r>
            <a:endParaRPr lang="ar-IQ" b="1" dirty="0" smtClean="0">
              <a:solidFill>
                <a:schemeClr val="tx1"/>
              </a:solidFill>
            </a:endParaRPr>
          </a:p>
          <a:p>
            <a:pPr algn="r"/>
            <a:r>
              <a:rPr lang="ar-IQ" b="1" dirty="0" err="1" smtClean="0">
                <a:solidFill>
                  <a:schemeClr val="tx1"/>
                </a:solidFill>
              </a:rPr>
              <a:t>اساليب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r>
              <a:rPr lang="ar-IQ" b="1" dirty="0" err="1" smtClean="0">
                <a:solidFill>
                  <a:schemeClr val="tx1"/>
                </a:solidFill>
              </a:rPr>
              <a:t>الانضاج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الصناعي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الحرارة </a:t>
            </a:r>
            <a:r>
              <a:rPr lang="ar-IQ" b="1" dirty="0" smtClean="0">
                <a:solidFill>
                  <a:schemeClr val="tx1"/>
                </a:solidFill>
              </a:rPr>
              <a:t>المرتفعة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استعمال المحاليل </a:t>
            </a:r>
            <a:r>
              <a:rPr lang="ar-IQ" b="1" dirty="0" err="1" smtClean="0">
                <a:solidFill>
                  <a:schemeClr val="tx1"/>
                </a:solidFill>
              </a:rPr>
              <a:t>الحامضية</a:t>
            </a:r>
            <a:endParaRPr lang="ar-IQ" b="1" dirty="0" smtClean="0">
              <a:solidFill>
                <a:schemeClr val="tx1"/>
              </a:solidFill>
            </a:endParaRP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استعمال المحاليل </a:t>
            </a:r>
            <a:r>
              <a:rPr lang="ar-IQ" b="1" dirty="0" smtClean="0">
                <a:solidFill>
                  <a:schemeClr val="tx1"/>
                </a:solidFill>
              </a:rPr>
              <a:t>الملحية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استخدام </a:t>
            </a:r>
            <a:r>
              <a:rPr lang="ar-IQ" b="1" dirty="0" err="1" smtClean="0">
                <a:solidFill>
                  <a:schemeClr val="tx1"/>
                </a:solidFill>
              </a:rPr>
              <a:t>الانزيمات</a:t>
            </a:r>
            <a:endParaRPr lang="ar-IQ" b="1" dirty="0" smtClean="0">
              <a:solidFill>
                <a:schemeClr val="tx1"/>
              </a:solidFill>
            </a:endParaRP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استخدام غاز </a:t>
            </a:r>
            <a:r>
              <a:rPr lang="ar-IQ" b="1" dirty="0" err="1" smtClean="0">
                <a:solidFill>
                  <a:schemeClr val="tx1"/>
                </a:solidFill>
              </a:rPr>
              <a:t>الايثيلين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ar-IQ" b="1" dirty="0" smtClean="0"/>
              <a:t>ثانيا: عملية الترطيب </a:t>
            </a:r>
            <a:r>
              <a:rPr lang="en-US" b="1" dirty="0" smtClean="0"/>
              <a:t>Hydration</a:t>
            </a:r>
            <a:endParaRPr lang="ar-IQ" b="1" dirty="0" smtClean="0"/>
          </a:p>
          <a:p>
            <a:r>
              <a:rPr lang="ar-IQ" b="1" dirty="0" smtClean="0"/>
              <a:t>ثالثا: التجفيـــف </a:t>
            </a:r>
            <a:r>
              <a:rPr lang="en-US" b="1" dirty="0" smtClean="0"/>
              <a:t>Dehydration</a:t>
            </a:r>
            <a:endParaRPr lang="ar-IQ" b="1" dirty="0" smtClean="0"/>
          </a:p>
          <a:p>
            <a:r>
              <a:rPr lang="ar-IQ" b="1" dirty="0" smtClean="0"/>
              <a:t>رابعا: التلميع </a:t>
            </a:r>
            <a:r>
              <a:rPr lang="en-US" b="1" dirty="0" err="1" smtClean="0"/>
              <a:t>Glasing</a:t>
            </a:r>
            <a:endParaRPr lang="ar-IQ" b="1" dirty="0" smtClean="0"/>
          </a:p>
          <a:p>
            <a:r>
              <a:rPr lang="ar-IQ" b="1" dirty="0" smtClean="0"/>
              <a:t>خامسا</a:t>
            </a:r>
            <a:r>
              <a:rPr lang="ar-IQ" b="1" dirty="0" smtClean="0"/>
              <a:t>: البسترة </a:t>
            </a:r>
            <a:r>
              <a:rPr lang="en-US" b="1" dirty="0" smtClean="0"/>
              <a:t>Pasteurization </a:t>
            </a:r>
            <a:endParaRPr lang="ar-IQ" b="1" dirty="0" smtClean="0"/>
          </a:p>
          <a:p>
            <a:r>
              <a:rPr lang="ar-IQ" b="1" dirty="0" smtClean="0"/>
              <a:t>سادسا: التبخير (التعفير) </a:t>
            </a:r>
            <a:r>
              <a:rPr lang="en-US" b="1" dirty="0" smtClean="0"/>
              <a:t>Fumigation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ar-IQ" b="1" dirty="0" smtClean="0"/>
              <a:t>المواد المستخدمة لتبخير </a:t>
            </a:r>
            <a:r>
              <a:rPr lang="ar-IQ" b="1" dirty="0" err="1" smtClean="0"/>
              <a:t>التمور</a:t>
            </a:r>
            <a:r>
              <a:rPr lang="ar-IQ" b="1" dirty="0" smtClean="0"/>
              <a:t>:</a:t>
            </a:r>
            <a:endParaRPr lang="en-US" b="1" dirty="0" smtClean="0"/>
          </a:p>
          <a:p>
            <a:pPr lvl="0"/>
            <a:r>
              <a:rPr lang="ar-IQ" b="1" dirty="0" smtClean="0"/>
              <a:t>ثاني </a:t>
            </a:r>
            <a:r>
              <a:rPr lang="ar-IQ" b="1" dirty="0" err="1" smtClean="0"/>
              <a:t>اوكسيد</a:t>
            </a:r>
            <a:r>
              <a:rPr lang="ar-IQ" b="1" dirty="0" smtClean="0"/>
              <a:t> الكبريت </a:t>
            </a:r>
            <a:r>
              <a:rPr lang="en-US" b="1" dirty="0" smtClean="0"/>
              <a:t>SO</a:t>
            </a:r>
            <a:r>
              <a:rPr lang="en-US" b="1" baseline="-25000" dirty="0" smtClean="0"/>
              <a:t>2</a:t>
            </a:r>
            <a:r>
              <a:rPr lang="ar-IQ" b="1" dirty="0" smtClean="0"/>
              <a:t>.</a:t>
            </a:r>
            <a:endParaRPr lang="en-US" b="1" dirty="0" smtClean="0"/>
          </a:p>
          <a:p>
            <a:pPr lvl="0"/>
            <a:r>
              <a:rPr lang="ar-IQ" b="1" dirty="0" smtClean="0"/>
              <a:t>ثاني </a:t>
            </a:r>
            <a:r>
              <a:rPr lang="ar-IQ" b="1" dirty="0" err="1" smtClean="0"/>
              <a:t>كبريتيد</a:t>
            </a:r>
            <a:r>
              <a:rPr lang="ar-IQ" b="1" dirty="0" smtClean="0"/>
              <a:t> الكربون </a:t>
            </a:r>
            <a:r>
              <a:rPr lang="en-US" b="1" dirty="0" smtClean="0"/>
              <a:t>CS</a:t>
            </a:r>
            <a:r>
              <a:rPr lang="en-US" b="1" baseline="-25000" dirty="0" smtClean="0"/>
              <a:t>2</a:t>
            </a:r>
            <a:r>
              <a:rPr lang="ar-IQ" b="1" dirty="0" smtClean="0"/>
              <a:t>.</a:t>
            </a:r>
            <a:endParaRPr lang="en-US" b="1" dirty="0" smtClean="0"/>
          </a:p>
          <a:p>
            <a:pPr lvl="0"/>
            <a:r>
              <a:rPr lang="ar-IQ" b="1" dirty="0" err="1" smtClean="0"/>
              <a:t>سيانيد</a:t>
            </a:r>
            <a:r>
              <a:rPr lang="ar-IQ" b="1" dirty="0" smtClean="0"/>
              <a:t> الهيدروجين </a:t>
            </a:r>
            <a:r>
              <a:rPr lang="en-US" b="1" dirty="0" smtClean="0"/>
              <a:t>HCN</a:t>
            </a:r>
            <a:r>
              <a:rPr lang="ar-IQ" b="1" dirty="0" smtClean="0"/>
              <a:t> .</a:t>
            </a:r>
            <a:endParaRPr lang="en-US" b="1" dirty="0" smtClean="0"/>
          </a:p>
          <a:p>
            <a:pPr lvl="0"/>
            <a:r>
              <a:rPr lang="ar-IQ" b="1" dirty="0" err="1" smtClean="0"/>
              <a:t>الكاربوكسايد</a:t>
            </a:r>
            <a:r>
              <a:rPr lang="ar-IQ" b="1" dirty="0" smtClean="0"/>
              <a:t>.</a:t>
            </a:r>
            <a:endParaRPr lang="en-US" b="1" dirty="0" smtClean="0"/>
          </a:p>
          <a:p>
            <a:pPr lvl="0"/>
            <a:r>
              <a:rPr lang="ar-IQ" b="1" dirty="0" err="1" smtClean="0"/>
              <a:t>الكلوروسول</a:t>
            </a:r>
            <a:r>
              <a:rPr lang="ar-IQ" b="1" dirty="0" smtClean="0"/>
              <a:t>.</a:t>
            </a:r>
            <a:endParaRPr lang="en-US" b="1" dirty="0" smtClean="0"/>
          </a:p>
          <a:p>
            <a:pPr lvl="0"/>
            <a:r>
              <a:rPr lang="ar-IQ" b="1" dirty="0" err="1" smtClean="0"/>
              <a:t>فورمات</a:t>
            </a:r>
            <a:r>
              <a:rPr lang="ar-IQ" b="1" dirty="0" smtClean="0"/>
              <a:t> </a:t>
            </a:r>
            <a:r>
              <a:rPr lang="ar-IQ" b="1" dirty="0" err="1" smtClean="0"/>
              <a:t>الاثيل</a:t>
            </a:r>
            <a:r>
              <a:rPr lang="ar-IQ" b="1" dirty="0" smtClean="0"/>
              <a:t>.</a:t>
            </a:r>
            <a:endParaRPr lang="en-US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PresentationFormat>عرض على الشاشة (3:4)‏</PresentationFormat>
  <Paragraphs>20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معاملات التمور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معاملات التمور</dc:title>
  <dc:creator>acer</dc:creator>
  <cp:lastModifiedBy>acer</cp:lastModifiedBy>
  <cp:revision>1</cp:revision>
  <dcterms:created xsi:type="dcterms:W3CDTF">2019-01-31T22:10:20Z</dcterms:created>
  <dcterms:modified xsi:type="dcterms:W3CDTF">2019-01-31T22:28:07Z</dcterms:modified>
</cp:coreProperties>
</file>